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Graph.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𝑦</m:t>
                    </m:r>
                    <m:r>
                      <a:rPr lang="en-US" sz="4000" b="0" i="1" smtClean="0"/>
                      <m:t>=−2</m:t>
                    </m:r>
                    <m:rad>
                      <m:radPr>
                        <m:ctrlPr>
                          <a:rPr lang="en-US" sz="4000" i="1" smtClean="0"/>
                        </m:ctrlPr>
                      </m:radPr>
                      <m:deg>
                        <m:r>
                          <a:rPr lang="en-US" sz="4000" b="0" i="1" smtClean="0"/>
                          <m:t>3</m:t>
                        </m:r>
                      </m:deg>
                      <m:e>
                        <m:r>
                          <a:rPr lang="en-US" sz="4000" b="0" i="1" smtClean="0"/>
                          <m:t>𝑥</m:t>
                        </m:r>
                      </m:e>
                    </m:rad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𝑓</m:t>
                    </m:r>
                    <m:d>
                      <m:dPr>
                        <m:ctrlPr>
                          <a:rPr lang="en-US" sz="4000" i="1" smtClean="0"/>
                        </m:ctrlPr>
                      </m:dPr>
                      <m:e>
                        <m:r>
                          <a:rPr lang="en-US" sz="4000" b="0" i="1" smtClean="0"/>
                          <m:t>𝑥</m:t>
                        </m:r>
                      </m:e>
                    </m:d>
                    <m:r>
                      <a:rPr lang="en-US" sz="4000" b="0" i="1" smtClean="0"/>
                      <m:t>=−</m:t>
                    </m:r>
                    <m:rad>
                      <m:radPr>
                        <m:degHide m:val="on"/>
                        <m:ctrlPr>
                          <a:rPr lang="en-US" sz="4000" i="1" smtClean="0"/>
                        </m:ctrlPr>
                      </m:radPr>
                      <m:deg/>
                      <m:e>
                        <m:r>
                          <a:rPr lang="en-US" sz="4000" b="0" i="1" smtClean="0"/>
                          <m:t>𝑥</m:t>
                        </m:r>
                        <m:r>
                          <a:rPr lang="en-US" sz="4000" b="0" i="1" smtClean="0"/>
                          <m:t>+3</m:t>
                        </m:r>
                      </m:e>
                    </m:rad>
                    <m:r>
                      <a:rPr lang="en-US" sz="4000" b="0" i="1" smtClean="0"/>
                      <m:t>+1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A pendulum has period 1.8 seconds. Use the </a:t>
                </a:r>
                <a:r>
                  <a:rPr lang="en-US" sz="4000" dirty="0" smtClean="0"/>
                  <a:t>formula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𝑇</m:t>
                    </m:r>
                    <m:r>
                      <a:rPr lang="en-US" sz="4000" b="0" i="1" smtClean="0"/>
                      <m:t>=1.11</m:t>
                    </m:r>
                    <m:rad>
                      <m:radPr>
                        <m:degHide m:val="on"/>
                        <m:ctrlPr>
                          <a:rPr lang="en-US" sz="4000" i="1" smtClean="0"/>
                        </m:ctrlPr>
                      </m:radPr>
                      <m:deg/>
                      <m:e>
                        <m:r>
                          <a:rPr lang="en-US" sz="4000" b="0" i="1" smtClean="0"/>
                          <m:t>𝑙</m:t>
                        </m:r>
                      </m:e>
                    </m:rad>
                  </m:oMath>
                </a14:m>
                <a:r>
                  <a:rPr lang="en-US" sz="4000" dirty="0"/>
                  <a:t> </a:t>
                </a:r>
                <a:r>
                  <a:rPr lang="en-US" sz="4000" dirty="0" smtClean="0"/>
                  <a:t>to </a:t>
                </a:r>
                <a:r>
                  <a:rPr lang="en-US" sz="4000" dirty="0"/>
                  <a:t>find the length (in feet) of the pendulum</a:t>
                </a:r>
                <a:r>
                  <a:rPr lang="en-US" sz="4000" dirty="0" smtClean="0"/>
                  <a:t>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 r="-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6.5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endParaRPr lang="en-US" sz="4400" b="0" dirty="0"/>
          </a:p>
          <a:p>
            <a:pPr marL="742950" indent="-742950">
              <a:buFont typeface="+mj-lt"/>
              <a:buAutoNum type="arabicPeriod"/>
            </a:pPr>
            <a:endParaRPr lang="en-US" sz="4400" b="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b="0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pPr marL="742950" indent="-742950">
              <a:buFont typeface="+mj-lt"/>
              <a:buAutoNum type="arabicPeriod"/>
            </a:pPr>
            <a:endParaRPr lang="en-US" sz="4400" b="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b="0" dirty="0" smtClean="0"/>
              <a:t>About 2.6 </a:t>
            </a:r>
            <a:r>
              <a:rPr lang="en-US" sz="4400" b="0" dirty="0" err="1" smtClean="0"/>
              <a:t>ft</a:t>
            </a:r>
            <a:endParaRPr lang="en-US" sz="4400" dirty="0" smtClean="0"/>
          </a:p>
        </p:txBody>
      </p:sp>
      <p:pic>
        <p:nvPicPr>
          <p:cNvPr id="4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3262313" cy="319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63" y="2452688"/>
            <a:ext cx="3903663" cy="271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152</Words>
  <Application>Microsoft Office PowerPoint</Application>
  <PresentationFormat>On-screen Show (4:3)</PresentationFormat>
  <Paragraphs>102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6.5 Quiz</vt:lpstr>
      <vt:lpstr>6.5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95</cp:revision>
  <dcterms:created xsi:type="dcterms:W3CDTF">2010-08-17T17:31:29Z</dcterms:created>
  <dcterms:modified xsi:type="dcterms:W3CDTF">2012-04-19T20:10:06Z</dcterms:modified>
</cp:coreProperties>
</file>